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2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2DDD83-7190-41A9-B844-52C25AAF0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E82212A-2C71-4397-BC37-C3B587376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3A6EE6-BF05-4B21-B9A5-256460FDC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8A2C13-AF8A-4A38-A7A5-404A580E8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931FB20-4B0E-455C-AAE7-E6C4CADF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60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8EE09F-EED9-4B49-96B1-40DD15B3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2F2F2EA-30A4-456C-91D7-043DA2661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8A5F86-141E-4447-BD19-6B8C3ADC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5EBD80-948A-47CD-A044-1D21437A1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46AE31F-6B09-47CE-846A-1AF21128B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01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F3F054C-48CE-47D4-8570-44D986627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28AD188-0D78-45C9-83B2-88485614B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1E108C-925B-4F47-81C3-6FB67D77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E5EED-ABF1-407D-95DF-E50E0A2EF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3921A0-8DC2-479F-8267-7D2A0EF15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11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B8122C-386F-4850-B4FE-AD69F14EA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292E6B4-4F2E-4862-8F5F-FD4634C45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4B6FF0-0101-4E67-A2E3-C409D2A7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F4F3CD-A61A-4A54-BCAB-7BA3F3D95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A7F32E7-211F-4D41-8944-F63833959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897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C5A970-D551-4B36-AD86-123C7BC0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5D771D5-DCA9-4720-92F9-8C700A4F4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73F536F-37BC-4398-87B4-62D6B9A5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5C8D9A-34E9-45D2-87D6-B10B093A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983BB2-26BA-49BC-8923-0CB9FBC38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899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687390-75D6-4294-85D3-CB39912B7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EF96D7-774A-4684-84B8-F9B1CF437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51EB877-6C53-44D2-B044-1D1883CE4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A936AC8-0EE6-4101-97F1-C875DCA2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EB827D3-CDA8-49AF-932A-FF886CEDF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D11CB0-4913-4E93-B533-6C4013320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37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CA7A76-EACC-4C38-A4B7-05686CDEF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540DC1-5984-476A-83AA-3A6D7A801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9EAD1B4-1430-45F3-94A0-23304F3D2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A2B5D9F-C158-4B71-B213-E593F2DF4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9D842C5-DE62-44E1-8E34-D21F275EE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CC45F93-0F43-423A-B3F1-1812E6020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51D548B-9D63-44CA-A719-D0DC7AB67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B515361-A467-4671-A318-2D93CB27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372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4359C8-F393-448A-B1BC-4A01BF619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743ED56-DBA3-437D-8560-77498ABAE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D39A769-C65B-427B-83A0-470619D5B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D0DF55F-78B5-421B-BBBE-F9DDE5FD0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87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A1C33C2-AE41-4BFA-9681-DEB80CB55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9C48E00-51A9-43F8-B676-9F02D332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0C61F5D-52EE-4350-8CA1-BCB4ECE6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74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33FB39-A508-4265-9914-0A6922AE8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2148BD-077A-465B-8A1B-8892CEC5F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26385CA-EC9F-4D14-B890-BB8E458C8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92904F3-1ED5-4D2B-9A33-90DA8A754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1A79AF-A94B-4079-AFCC-6011CA1D9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82B6AE4-D115-4463-B278-D481A183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32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FAF490-8520-4B2B-A79A-38894CE83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BE52A79-C22A-458D-BE17-D5F64AA51E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23125EB-1597-49D4-BA91-082A014F1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08B0E5F-0342-48FC-B2D7-D80620E14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6928AD9-9783-454D-A34E-2E058F229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E6EBFC8-9107-47DF-9087-464B2644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774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FD2A022-EBC4-4AFE-8823-9BE687ADC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3E270B1-0FA9-460F-BA4C-2CE06A250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715E107-EED1-42A9-ABA3-6FED0F519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B5073-2F5D-47DA-B392-2E1ABB03D9AC}" type="datetimeFigureOut">
              <a:rPr lang="zh-TW" altLang="en-US" smtClean="0"/>
              <a:t>2024/5/11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C8CC10-7EDA-4EA2-88B1-F73A2BF34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71CE7D-BD75-4308-A208-17C92641E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629C5-8751-48F7-8848-3000E3B965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46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70CBE3-AA4C-4BF5-A933-8D9244F4A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社團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評鑑作業執行期程 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9DCCDD13-459A-4139-93DF-B8197E6C81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445242"/>
              </p:ext>
            </p:extLst>
          </p:nvPr>
        </p:nvGraphicFramePr>
        <p:xfrm>
          <a:off x="1225119" y="1686757"/>
          <a:ext cx="10049523" cy="4243526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2095130">
                  <a:extLst>
                    <a:ext uri="{9D8B030D-6E8A-4147-A177-3AD203B41FA5}">
                      <a16:colId xmlns:a16="http://schemas.microsoft.com/office/drawing/2014/main" val="1245207996"/>
                    </a:ext>
                  </a:extLst>
                </a:gridCol>
                <a:gridCol w="1964877">
                  <a:extLst>
                    <a:ext uri="{9D8B030D-6E8A-4147-A177-3AD203B41FA5}">
                      <a16:colId xmlns:a16="http://schemas.microsoft.com/office/drawing/2014/main" val="3567132573"/>
                    </a:ext>
                  </a:extLst>
                </a:gridCol>
                <a:gridCol w="2004664">
                  <a:extLst>
                    <a:ext uri="{9D8B030D-6E8A-4147-A177-3AD203B41FA5}">
                      <a16:colId xmlns:a16="http://schemas.microsoft.com/office/drawing/2014/main" val="348772835"/>
                    </a:ext>
                  </a:extLst>
                </a:gridCol>
                <a:gridCol w="1817861">
                  <a:extLst>
                    <a:ext uri="{9D8B030D-6E8A-4147-A177-3AD203B41FA5}">
                      <a16:colId xmlns:a16="http://schemas.microsoft.com/office/drawing/2014/main" val="1414890993"/>
                    </a:ext>
                  </a:extLst>
                </a:gridCol>
                <a:gridCol w="2166991">
                  <a:extLst>
                    <a:ext uri="{9D8B030D-6E8A-4147-A177-3AD203B41FA5}">
                      <a16:colId xmlns:a16="http://schemas.microsoft.com/office/drawing/2014/main" val="3765237937"/>
                    </a:ext>
                  </a:extLst>
                </a:gridCol>
              </a:tblGrid>
              <a:tr h="1839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評鑑資料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繳交時間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審核評比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核定結果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公告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複審申請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評鑑結果送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社審會備查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5105945"/>
                  </a:ext>
                </a:extLst>
              </a:tr>
              <a:tr h="240428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2024.04.03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2024.04.21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2024.04.26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kern="0" dirty="0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2024.05.05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2024.05.11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2024.05.12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kern="0" dirty="0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2024.05.17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chemeClr val="bg1"/>
                          </a:solidFill>
                          <a:effectLst/>
                        </a:rPr>
                        <a:t>2024.05.22</a:t>
                      </a:r>
                      <a:endParaRPr lang="zh-TW" sz="2800" b="1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6964057"/>
                  </a:ext>
                </a:extLst>
              </a:tr>
            </a:tbl>
          </a:graphicData>
        </a:graphic>
      </p:graphicFrame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8343096-2FF8-4864-92D4-88F3FD529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8095-C8B2-4A76-90AA-E601358CCBC3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632D5BD-D81C-4A3E-A510-60CFC4C15250}"/>
              </a:ext>
            </a:extLst>
          </p:cNvPr>
          <p:cNvSpPr/>
          <p:nvPr/>
        </p:nvSpPr>
        <p:spPr>
          <a:xfrm>
            <a:off x="4092606" y="1348502"/>
            <a:ext cx="410148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E3734F6-5FCF-4459-A7CC-3F4B6EF5A9E5}"/>
              </a:ext>
            </a:extLst>
          </p:cNvPr>
          <p:cNvSpPr txBox="1"/>
          <p:nvPr/>
        </p:nvSpPr>
        <p:spPr>
          <a:xfrm>
            <a:off x="9372167" y="6038153"/>
            <a:ext cx="19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2024.02.29</a:t>
            </a:r>
            <a:r>
              <a:rPr lang="zh-TW" altLang="en-US" dirty="0"/>
              <a:t> 暫訂版</a:t>
            </a:r>
          </a:p>
        </p:txBody>
      </p:sp>
    </p:spTree>
    <p:extLst>
      <p:ext uri="{BB962C8B-B14F-4D97-AF65-F5344CB8AC3E}">
        <p14:creationId xmlns:p14="http://schemas.microsoft.com/office/powerpoint/2010/main" val="1607560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41</Words>
  <Application>Microsoft Office PowerPoint</Application>
  <PresentationFormat>寬螢幕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社團評鑑作業執行期程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社團活動經費補助申請作業及執行期程 </dc:title>
  <dc:creator>user</dc:creator>
  <cp:lastModifiedBy>user</cp:lastModifiedBy>
  <cp:revision>9</cp:revision>
  <dcterms:created xsi:type="dcterms:W3CDTF">2024-02-29T02:19:42Z</dcterms:created>
  <dcterms:modified xsi:type="dcterms:W3CDTF">2024-05-11T10:04:15Z</dcterms:modified>
</cp:coreProperties>
</file>