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3"/>
  </p:handoutMasterIdLst>
  <p:sldIdLst>
    <p:sldId id="261" r:id="rId2"/>
  </p:sldIdLst>
  <p:sldSz cx="30279975" cy="42808525"/>
  <p:notesSz cx="29606875" cy="42133838"/>
  <p:defaultTextStyle>
    <a:defPPr>
      <a:defRPr lang="zh-TW"/>
    </a:defPPr>
    <a:lvl1pPr marL="0" algn="l" defTabSz="4175189" rtl="0" eaLnBrk="1" latinLnBrk="0" hangingPunct="1">
      <a:defRPr sz="8300" kern="1200">
        <a:solidFill>
          <a:schemeClr val="tx1"/>
        </a:solidFill>
        <a:latin typeface="+mn-lt"/>
        <a:ea typeface="+mn-ea"/>
        <a:cs typeface="+mn-cs"/>
      </a:defRPr>
    </a:lvl1pPr>
    <a:lvl2pPr marL="2087594" algn="l" defTabSz="4175189" rtl="0" eaLnBrk="1" latinLnBrk="0" hangingPunct="1">
      <a:defRPr sz="8300" kern="1200">
        <a:solidFill>
          <a:schemeClr val="tx1"/>
        </a:solidFill>
        <a:latin typeface="+mn-lt"/>
        <a:ea typeface="+mn-ea"/>
        <a:cs typeface="+mn-cs"/>
      </a:defRPr>
    </a:lvl2pPr>
    <a:lvl3pPr marL="4175189" algn="l" defTabSz="4175189" rtl="0" eaLnBrk="1" latinLnBrk="0" hangingPunct="1">
      <a:defRPr sz="8300" kern="1200">
        <a:solidFill>
          <a:schemeClr val="tx1"/>
        </a:solidFill>
        <a:latin typeface="+mn-lt"/>
        <a:ea typeface="+mn-ea"/>
        <a:cs typeface="+mn-cs"/>
      </a:defRPr>
    </a:lvl3pPr>
    <a:lvl4pPr marL="6262779" algn="l" defTabSz="4175189" rtl="0" eaLnBrk="1" latinLnBrk="0" hangingPunct="1">
      <a:defRPr sz="8300" kern="1200">
        <a:solidFill>
          <a:schemeClr val="tx1"/>
        </a:solidFill>
        <a:latin typeface="+mn-lt"/>
        <a:ea typeface="+mn-ea"/>
        <a:cs typeface="+mn-cs"/>
      </a:defRPr>
    </a:lvl4pPr>
    <a:lvl5pPr marL="8350373" algn="l" defTabSz="4175189" rtl="0" eaLnBrk="1" latinLnBrk="0" hangingPunct="1">
      <a:defRPr sz="8300" kern="1200">
        <a:solidFill>
          <a:schemeClr val="tx1"/>
        </a:solidFill>
        <a:latin typeface="+mn-lt"/>
        <a:ea typeface="+mn-ea"/>
        <a:cs typeface="+mn-cs"/>
      </a:defRPr>
    </a:lvl5pPr>
    <a:lvl6pPr marL="10437967" algn="l" defTabSz="4175189" rtl="0" eaLnBrk="1" latinLnBrk="0" hangingPunct="1">
      <a:defRPr sz="8300" kern="1200">
        <a:solidFill>
          <a:schemeClr val="tx1"/>
        </a:solidFill>
        <a:latin typeface="+mn-lt"/>
        <a:ea typeface="+mn-ea"/>
        <a:cs typeface="+mn-cs"/>
      </a:defRPr>
    </a:lvl6pPr>
    <a:lvl7pPr marL="12525562" algn="l" defTabSz="4175189" rtl="0" eaLnBrk="1" latinLnBrk="0" hangingPunct="1">
      <a:defRPr sz="8300" kern="1200">
        <a:solidFill>
          <a:schemeClr val="tx1"/>
        </a:solidFill>
        <a:latin typeface="+mn-lt"/>
        <a:ea typeface="+mn-ea"/>
        <a:cs typeface="+mn-cs"/>
      </a:defRPr>
    </a:lvl7pPr>
    <a:lvl8pPr marL="14613151" algn="l" defTabSz="4175189" rtl="0" eaLnBrk="1" latinLnBrk="0" hangingPunct="1">
      <a:defRPr sz="8300" kern="1200">
        <a:solidFill>
          <a:schemeClr val="tx1"/>
        </a:solidFill>
        <a:latin typeface="+mn-lt"/>
        <a:ea typeface="+mn-ea"/>
        <a:cs typeface="+mn-cs"/>
      </a:defRPr>
    </a:lvl8pPr>
    <a:lvl9pPr marL="16700746" algn="l" defTabSz="4175189" rtl="0" eaLnBrk="1" latinLnBrk="0" hangingPunct="1">
      <a:defRPr sz="83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預設章節" id="{890EEB0C-F2BD-435A-919D-205CD2C195A7}">
          <p14:sldIdLst/>
        </p14:section>
        <p14:section name="未命名的章節" id="{C671CA51-18A9-4B27-BFE9-E3B142336532}">
          <p14:sldIdLst>
            <p14:sldId id="261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13483">
          <p15:clr>
            <a:srgbClr val="A4A3A4"/>
          </p15:clr>
        </p15:guide>
        <p15:guide id="2" pos="953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00FF"/>
    <a:srgbClr val="0000FF"/>
    <a:srgbClr val="0099FF"/>
    <a:srgbClr val="D2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無樣式、無格線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940"/>
    <p:restoredTop sz="94656" autoAdjust="0"/>
  </p:normalViewPr>
  <p:slideViewPr>
    <p:cSldViewPr>
      <p:cViewPr>
        <p:scale>
          <a:sx n="20" d="100"/>
          <a:sy n="20" d="100"/>
        </p:scale>
        <p:origin x="3234" y="12"/>
      </p:cViewPr>
      <p:guideLst>
        <p:guide orient="horz" pos="13483"/>
        <p:guide pos="9537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-19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12829643" cy="2106692"/>
          </a:xfrm>
          <a:prstGeom prst="rect">
            <a:avLst/>
          </a:prstGeom>
        </p:spPr>
        <p:txBody>
          <a:bodyPr vert="horz" lIns="395412" tIns="197706" rIns="395412" bIns="197706" rtlCol="0"/>
          <a:lstStyle>
            <a:lvl1pPr algn="l">
              <a:defRPr sz="51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16770381" y="2"/>
            <a:ext cx="12829643" cy="2106692"/>
          </a:xfrm>
          <a:prstGeom prst="rect">
            <a:avLst/>
          </a:prstGeom>
        </p:spPr>
        <p:txBody>
          <a:bodyPr vert="horz" lIns="395412" tIns="197706" rIns="395412" bIns="197706" rtlCol="0"/>
          <a:lstStyle>
            <a:lvl1pPr algn="r">
              <a:defRPr sz="5100"/>
            </a:lvl1pPr>
          </a:lstStyle>
          <a:p>
            <a:fld id="{D56290A6-CFB1-4AB6-B91A-38031685E224}" type="datetimeFigureOut">
              <a:rPr lang="zh-TW" altLang="en-US" smtClean="0"/>
              <a:t>2026/4/16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40019836"/>
            <a:ext cx="12829643" cy="2106692"/>
          </a:xfrm>
          <a:prstGeom prst="rect">
            <a:avLst/>
          </a:prstGeom>
        </p:spPr>
        <p:txBody>
          <a:bodyPr vert="horz" lIns="395412" tIns="197706" rIns="395412" bIns="197706" rtlCol="0" anchor="b"/>
          <a:lstStyle>
            <a:lvl1pPr algn="l">
              <a:defRPr sz="5100"/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16770381" y="40019836"/>
            <a:ext cx="12829643" cy="2106692"/>
          </a:xfrm>
          <a:prstGeom prst="rect">
            <a:avLst/>
          </a:prstGeom>
        </p:spPr>
        <p:txBody>
          <a:bodyPr vert="horz" lIns="395412" tIns="197706" rIns="395412" bIns="197706" rtlCol="0" anchor="b"/>
          <a:lstStyle>
            <a:lvl1pPr algn="r">
              <a:defRPr sz="5100"/>
            </a:lvl1pPr>
          </a:lstStyle>
          <a:p>
            <a:fld id="{42A43CC3-7E5C-4A1F-A205-B6464EAC361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106253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270998" y="13298391"/>
            <a:ext cx="25737979" cy="9176089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4541996" y="24258166"/>
            <a:ext cx="21195983" cy="10939955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0875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175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2627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3503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43796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25255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46131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67007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377EED-056F-4869-882A-87D0AF338613}" type="datetimeFigureOut">
              <a:rPr lang="zh-TW" altLang="en-US" smtClean="0"/>
              <a:t>2026/4/16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E23E0C-69EE-41DE-8693-4751D1B0A0C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08553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377EED-056F-4869-882A-87D0AF338613}" type="datetimeFigureOut">
              <a:rPr lang="zh-TW" altLang="en-US" smtClean="0"/>
              <a:t>2026/4/16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E23E0C-69EE-41DE-8693-4751D1B0A0C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503763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72698231" y="10702131"/>
            <a:ext cx="22557526" cy="227995032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5015126" y="10702131"/>
            <a:ext cx="67178438" cy="227995032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377EED-056F-4869-882A-87D0AF338613}" type="datetimeFigureOut">
              <a:rPr lang="zh-TW" altLang="en-US" smtClean="0"/>
              <a:t>2026/4/16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E23E0C-69EE-41DE-8693-4751D1B0A0C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336030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377EED-056F-4869-882A-87D0AF338613}" type="datetimeFigureOut">
              <a:rPr lang="zh-TW" altLang="en-US" smtClean="0"/>
              <a:t>2026/4/16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E23E0C-69EE-41DE-8693-4751D1B0A0C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084420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391910" y="27508445"/>
            <a:ext cx="25737979" cy="8502250"/>
          </a:xfrm>
        </p:spPr>
        <p:txBody>
          <a:bodyPr anchor="t"/>
          <a:lstStyle>
            <a:lvl1pPr algn="l">
              <a:defRPr sz="183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2391910" y="18144084"/>
            <a:ext cx="25737979" cy="9364363"/>
          </a:xfrm>
        </p:spPr>
        <p:txBody>
          <a:bodyPr anchor="b"/>
          <a:lstStyle>
            <a:lvl1pPr marL="0" indent="0">
              <a:buNone/>
              <a:defRPr sz="9200">
                <a:solidFill>
                  <a:schemeClr val="tx1">
                    <a:tint val="75000"/>
                  </a:schemeClr>
                </a:solidFill>
              </a:defRPr>
            </a:lvl1pPr>
            <a:lvl2pPr marL="2087594" indent="0">
              <a:buNone/>
              <a:defRPr sz="8300">
                <a:solidFill>
                  <a:schemeClr val="tx1">
                    <a:tint val="75000"/>
                  </a:schemeClr>
                </a:solidFill>
              </a:defRPr>
            </a:lvl2pPr>
            <a:lvl3pPr marL="4175189" indent="0">
              <a:buNone/>
              <a:defRPr sz="7400">
                <a:solidFill>
                  <a:schemeClr val="tx1">
                    <a:tint val="75000"/>
                  </a:schemeClr>
                </a:solidFill>
              </a:defRPr>
            </a:lvl3pPr>
            <a:lvl4pPr marL="6262779" indent="0">
              <a:buNone/>
              <a:defRPr sz="6500">
                <a:solidFill>
                  <a:schemeClr val="tx1">
                    <a:tint val="75000"/>
                  </a:schemeClr>
                </a:solidFill>
              </a:defRPr>
            </a:lvl4pPr>
            <a:lvl5pPr marL="8350373" indent="0">
              <a:buNone/>
              <a:defRPr sz="6500">
                <a:solidFill>
                  <a:schemeClr val="tx1">
                    <a:tint val="75000"/>
                  </a:schemeClr>
                </a:solidFill>
              </a:defRPr>
            </a:lvl5pPr>
            <a:lvl6pPr marL="10437967" indent="0">
              <a:buNone/>
              <a:defRPr sz="6500">
                <a:solidFill>
                  <a:schemeClr val="tx1">
                    <a:tint val="75000"/>
                  </a:schemeClr>
                </a:solidFill>
              </a:defRPr>
            </a:lvl6pPr>
            <a:lvl7pPr marL="12525562" indent="0">
              <a:buNone/>
              <a:defRPr sz="6500">
                <a:solidFill>
                  <a:schemeClr val="tx1">
                    <a:tint val="75000"/>
                  </a:schemeClr>
                </a:solidFill>
              </a:defRPr>
            </a:lvl7pPr>
            <a:lvl8pPr marL="14613151" indent="0">
              <a:buNone/>
              <a:defRPr sz="6500">
                <a:solidFill>
                  <a:schemeClr val="tx1">
                    <a:tint val="75000"/>
                  </a:schemeClr>
                </a:solidFill>
              </a:defRPr>
            </a:lvl8pPr>
            <a:lvl9pPr marL="16700746" indent="0">
              <a:buNone/>
              <a:defRPr sz="6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377EED-056F-4869-882A-87D0AF338613}" type="datetimeFigureOut">
              <a:rPr lang="zh-TW" altLang="en-US" smtClean="0"/>
              <a:t>2026/4/16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E23E0C-69EE-41DE-8693-4751D1B0A0C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32346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5015126" y="62349824"/>
            <a:ext cx="44867987" cy="176347342"/>
          </a:xfrm>
        </p:spPr>
        <p:txBody>
          <a:bodyPr/>
          <a:lstStyle>
            <a:lvl1pPr>
              <a:defRPr sz="12600"/>
            </a:lvl1pPr>
            <a:lvl2pPr>
              <a:defRPr sz="10900"/>
            </a:lvl2pPr>
            <a:lvl3pPr>
              <a:defRPr sz="9200"/>
            </a:lvl3pPr>
            <a:lvl4pPr>
              <a:defRPr sz="8300"/>
            </a:lvl4pPr>
            <a:lvl5pPr>
              <a:defRPr sz="8300"/>
            </a:lvl5pPr>
            <a:lvl6pPr>
              <a:defRPr sz="8300"/>
            </a:lvl6pPr>
            <a:lvl7pPr>
              <a:defRPr sz="8300"/>
            </a:lvl7pPr>
            <a:lvl8pPr>
              <a:defRPr sz="8300"/>
            </a:lvl8pPr>
            <a:lvl9pPr>
              <a:defRPr sz="83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50387773" y="62349824"/>
            <a:ext cx="44867982" cy="176347342"/>
          </a:xfrm>
        </p:spPr>
        <p:txBody>
          <a:bodyPr/>
          <a:lstStyle>
            <a:lvl1pPr>
              <a:defRPr sz="12600"/>
            </a:lvl1pPr>
            <a:lvl2pPr>
              <a:defRPr sz="10900"/>
            </a:lvl2pPr>
            <a:lvl3pPr>
              <a:defRPr sz="9200"/>
            </a:lvl3pPr>
            <a:lvl4pPr>
              <a:defRPr sz="8300"/>
            </a:lvl4pPr>
            <a:lvl5pPr>
              <a:defRPr sz="8300"/>
            </a:lvl5pPr>
            <a:lvl6pPr>
              <a:defRPr sz="8300"/>
            </a:lvl6pPr>
            <a:lvl7pPr>
              <a:defRPr sz="8300"/>
            </a:lvl7pPr>
            <a:lvl8pPr>
              <a:defRPr sz="8300"/>
            </a:lvl8pPr>
            <a:lvl9pPr>
              <a:defRPr sz="83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377EED-056F-4869-882A-87D0AF338613}" type="datetimeFigureOut">
              <a:rPr lang="zh-TW" altLang="en-US" smtClean="0"/>
              <a:t>2026/4/16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E23E0C-69EE-41DE-8693-4751D1B0A0C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37282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13999" y="1714325"/>
            <a:ext cx="27251978" cy="7134754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14001" y="9582379"/>
            <a:ext cx="13378914" cy="3993479"/>
          </a:xfrm>
        </p:spPr>
        <p:txBody>
          <a:bodyPr anchor="b"/>
          <a:lstStyle>
            <a:lvl1pPr marL="0" indent="0">
              <a:buNone/>
              <a:defRPr sz="10900" b="1"/>
            </a:lvl1pPr>
            <a:lvl2pPr marL="2087594" indent="0">
              <a:buNone/>
              <a:defRPr sz="9200" b="1"/>
            </a:lvl2pPr>
            <a:lvl3pPr marL="4175189" indent="0">
              <a:buNone/>
              <a:defRPr sz="8300" b="1"/>
            </a:lvl3pPr>
            <a:lvl4pPr marL="6262779" indent="0">
              <a:buNone/>
              <a:defRPr sz="7400" b="1"/>
            </a:lvl4pPr>
            <a:lvl5pPr marL="8350373" indent="0">
              <a:buNone/>
              <a:defRPr sz="7400" b="1"/>
            </a:lvl5pPr>
            <a:lvl6pPr marL="10437967" indent="0">
              <a:buNone/>
              <a:defRPr sz="7400" b="1"/>
            </a:lvl6pPr>
            <a:lvl7pPr marL="12525562" indent="0">
              <a:buNone/>
              <a:defRPr sz="7400" b="1"/>
            </a:lvl7pPr>
            <a:lvl8pPr marL="14613151" indent="0">
              <a:buNone/>
              <a:defRPr sz="7400" b="1"/>
            </a:lvl8pPr>
            <a:lvl9pPr marL="16700746" indent="0">
              <a:buNone/>
              <a:defRPr sz="74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1514001" y="13575851"/>
            <a:ext cx="13378914" cy="24664452"/>
          </a:xfrm>
        </p:spPr>
        <p:txBody>
          <a:bodyPr/>
          <a:lstStyle>
            <a:lvl1pPr>
              <a:defRPr sz="10900"/>
            </a:lvl1pPr>
            <a:lvl2pPr>
              <a:defRPr sz="9200"/>
            </a:lvl2pPr>
            <a:lvl3pPr>
              <a:defRPr sz="8300"/>
            </a:lvl3pPr>
            <a:lvl4pPr>
              <a:defRPr sz="7400"/>
            </a:lvl4pPr>
            <a:lvl5pPr>
              <a:defRPr sz="7400"/>
            </a:lvl5pPr>
            <a:lvl6pPr>
              <a:defRPr sz="7400"/>
            </a:lvl6pPr>
            <a:lvl7pPr>
              <a:defRPr sz="7400"/>
            </a:lvl7pPr>
            <a:lvl8pPr>
              <a:defRPr sz="7400"/>
            </a:lvl8pPr>
            <a:lvl9pPr>
              <a:defRPr sz="74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15381810" y="9582379"/>
            <a:ext cx="13384168" cy="3993479"/>
          </a:xfrm>
        </p:spPr>
        <p:txBody>
          <a:bodyPr anchor="b"/>
          <a:lstStyle>
            <a:lvl1pPr marL="0" indent="0">
              <a:buNone/>
              <a:defRPr sz="10900" b="1"/>
            </a:lvl1pPr>
            <a:lvl2pPr marL="2087594" indent="0">
              <a:buNone/>
              <a:defRPr sz="9200" b="1"/>
            </a:lvl2pPr>
            <a:lvl3pPr marL="4175189" indent="0">
              <a:buNone/>
              <a:defRPr sz="8300" b="1"/>
            </a:lvl3pPr>
            <a:lvl4pPr marL="6262779" indent="0">
              <a:buNone/>
              <a:defRPr sz="7400" b="1"/>
            </a:lvl4pPr>
            <a:lvl5pPr marL="8350373" indent="0">
              <a:buNone/>
              <a:defRPr sz="7400" b="1"/>
            </a:lvl5pPr>
            <a:lvl6pPr marL="10437967" indent="0">
              <a:buNone/>
              <a:defRPr sz="7400" b="1"/>
            </a:lvl6pPr>
            <a:lvl7pPr marL="12525562" indent="0">
              <a:buNone/>
              <a:defRPr sz="7400" b="1"/>
            </a:lvl7pPr>
            <a:lvl8pPr marL="14613151" indent="0">
              <a:buNone/>
              <a:defRPr sz="7400" b="1"/>
            </a:lvl8pPr>
            <a:lvl9pPr marL="16700746" indent="0">
              <a:buNone/>
              <a:defRPr sz="74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15381810" y="13575851"/>
            <a:ext cx="13384168" cy="24664452"/>
          </a:xfrm>
        </p:spPr>
        <p:txBody>
          <a:bodyPr/>
          <a:lstStyle>
            <a:lvl1pPr>
              <a:defRPr sz="10900"/>
            </a:lvl1pPr>
            <a:lvl2pPr>
              <a:defRPr sz="9200"/>
            </a:lvl2pPr>
            <a:lvl3pPr>
              <a:defRPr sz="8300"/>
            </a:lvl3pPr>
            <a:lvl4pPr>
              <a:defRPr sz="7400"/>
            </a:lvl4pPr>
            <a:lvl5pPr>
              <a:defRPr sz="7400"/>
            </a:lvl5pPr>
            <a:lvl6pPr>
              <a:defRPr sz="7400"/>
            </a:lvl6pPr>
            <a:lvl7pPr>
              <a:defRPr sz="7400"/>
            </a:lvl7pPr>
            <a:lvl8pPr>
              <a:defRPr sz="7400"/>
            </a:lvl8pPr>
            <a:lvl9pPr>
              <a:defRPr sz="74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377EED-056F-4869-882A-87D0AF338613}" type="datetimeFigureOut">
              <a:rPr lang="zh-TW" altLang="en-US" smtClean="0"/>
              <a:t>2026/4/16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E23E0C-69EE-41DE-8693-4751D1B0A0C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509465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377EED-056F-4869-882A-87D0AF338613}" type="datetimeFigureOut">
              <a:rPr lang="zh-TW" altLang="en-US" smtClean="0"/>
              <a:t>2026/4/16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E23E0C-69EE-41DE-8693-4751D1B0A0C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739860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377EED-056F-4869-882A-87D0AF338613}" type="datetimeFigureOut">
              <a:rPr lang="zh-TW" altLang="en-US" smtClean="0"/>
              <a:t>2026/4/16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E23E0C-69EE-41DE-8693-4751D1B0A0C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100101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14001" y="1704413"/>
            <a:ext cx="9961904" cy="7253668"/>
          </a:xfrm>
        </p:spPr>
        <p:txBody>
          <a:bodyPr anchor="b"/>
          <a:lstStyle>
            <a:lvl1pPr algn="l">
              <a:defRPr sz="92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1838631" y="1704418"/>
            <a:ext cx="16927345" cy="36535892"/>
          </a:xfrm>
        </p:spPr>
        <p:txBody>
          <a:bodyPr/>
          <a:lstStyle>
            <a:lvl1pPr>
              <a:defRPr sz="14400"/>
            </a:lvl1pPr>
            <a:lvl2pPr>
              <a:defRPr sz="12600"/>
            </a:lvl2pPr>
            <a:lvl3pPr>
              <a:defRPr sz="10900"/>
            </a:lvl3pPr>
            <a:lvl4pPr>
              <a:defRPr sz="9200"/>
            </a:lvl4pPr>
            <a:lvl5pPr>
              <a:defRPr sz="9200"/>
            </a:lvl5pPr>
            <a:lvl6pPr>
              <a:defRPr sz="9200"/>
            </a:lvl6pPr>
            <a:lvl7pPr>
              <a:defRPr sz="9200"/>
            </a:lvl7pPr>
            <a:lvl8pPr>
              <a:defRPr sz="9200"/>
            </a:lvl8pPr>
            <a:lvl9pPr>
              <a:defRPr sz="92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514001" y="8958084"/>
            <a:ext cx="9961904" cy="29282224"/>
          </a:xfrm>
        </p:spPr>
        <p:txBody>
          <a:bodyPr/>
          <a:lstStyle>
            <a:lvl1pPr marL="0" indent="0">
              <a:buNone/>
              <a:defRPr sz="6500"/>
            </a:lvl1pPr>
            <a:lvl2pPr marL="2087594" indent="0">
              <a:buNone/>
              <a:defRPr sz="5700"/>
            </a:lvl2pPr>
            <a:lvl3pPr marL="4175189" indent="0">
              <a:buNone/>
              <a:defRPr sz="4800"/>
            </a:lvl3pPr>
            <a:lvl4pPr marL="6262779" indent="0">
              <a:buNone/>
              <a:defRPr sz="3900"/>
            </a:lvl4pPr>
            <a:lvl5pPr marL="8350373" indent="0">
              <a:buNone/>
              <a:defRPr sz="3900"/>
            </a:lvl5pPr>
            <a:lvl6pPr marL="10437967" indent="0">
              <a:buNone/>
              <a:defRPr sz="3900"/>
            </a:lvl6pPr>
            <a:lvl7pPr marL="12525562" indent="0">
              <a:buNone/>
              <a:defRPr sz="3900"/>
            </a:lvl7pPr>
            <a:lvl8pPr marL="14613151" indent="0">
              <a:buNone/>
              <a:defRPr sz="3900"/>
            </a:lvl8pPr>
            <a:lvl9pPr marL="16700746" indent="0">
              <a:buNone/>
              <a:defRPr sz="3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377EED-056F-4869-882A-87D0AF338613}" type="datetimeFigureOut">
              <a:rPr lang="zh-TW" altLang="en-US" smtClean="0"/>
              <a:t>2026/4/16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E23E0C-69EE-41DE-8693-4751D1B0A0C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832889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935087" y="29965967"/>
            <a:ext cx="18167985" cy="3537654"/>
          </a:xfrm>
        </p:spPr>
        <p:txBody>
          <a:bodyPr anchor="b"/>
          <a:lstStyle>
            <a:lvl1pPr algn="l">
              <a:defRPr sz="92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935087" y="3825023"/>
            <a:ext cx="18167985" cy="25685115"/>
          </a:xfrm>
        </p:spPr>
        <p:txBody>
          <a:bodyPr/>
          <a:lstStyle>
            <a:lvl1pPr marL="0" indent="0">
              <a:buNone/>
              <a:defRPr sz="14400"/>
            </a:lvl1pPr>
            <a:lvl2pPr marL="2087594" indent="0">
              <a:buNone/>
              <a:defRPr sz="12600"/>
            </a:lvl2pPr>
            <a:lvl3pPr marL="4175189" indent="0">
              <a:buNone/>
              <a:defRPr sz="10900"/>
            </a:lvl3pPr>
            <a:lvl4pPr marL="6262779" indent="0">
              <a:buNone/>
              <a:defRPr sz="9200"/>
            </a:lvl4pPr>
            <a:lvl5pPr marL="8350373" indent="0">
              <a:buNone/>
              <a:defRPr sz="9200"/>
            </a:lvl5pPr>
            <a:lvl6pPr marL="10437967" indent="0">
              <a:buNone/>
              <a:defRPr sz="9200"/>
            </a:lvl6pPr>
            <a:lvl7pPr marL="12525562" indent="0">
              <a:buNone/>
              <a:defRPr sz="9200"/>
            </a:lvl7pPr>
            <a:lvl8pPr marL="14613151" indent="0">
              <a:buNone/>
              <a:defRPr sz="9200"/>
            </a:lvl8pPr>
            <a:lvl9pPr marL="16700746" indent="0">
              <a:buNone/>
              <a:defRPr sz="92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5935087" y="33503621"/>
            <a:ext cx="18167985" cy="5024051"/>
          </a:xfrm>
        </p:spPr>
        <p:txBody>
          <a:bodyPr/>
          <a:lstStyle>
            <a:lvl1pPr marL="0" indent="0">
              <a:buNone/>
              <a:defRPr sz="6500"/>
            </a:lvl1pPr>
            <a:lvl2pPr marL="2087594" indent="0">
              <a:buNone/>
              <a:defRPr sz="5700"/>
            </a:lvl2pPr>
            <a:lvl3pPr marL="4175189" indent="0">
              <a:buNone/>
              <a:defRPr sz="4800"/>
            </a:lvl3pPr>
            <a:lvl4pPr marL="6262779" indent="0">
              <a:buNone/>
              <a:defRPr sz="3900"/>
            </a:lvl4pPr>
            <a:lvl5pPr marL="8350373" indent="0">
              <a:buNone/>
              <a:defRPr sz="3900"/>
            </a:lvl5pPr>
            <a:lvl6pPr marL="10437967" indent="0">
              <a:buNone/>
              <a:defRPr sz="3900"/>
            </a:lvl6pPr>
            <a:lvl7pPr marL="12525562" indent="0">
              <a:buNone/>
              <a:defRPr sz="3900"/>
            </a:lvl7pPr>
            <a:lvl8pPr marL="14613151" indent="0">
              <a:buNone/>
              <a:defRPr sz="3900"/>
            </a:lvl8pPr>
            <a:lvl9pPr marL="16700746" indent="0">
              <a:buNone/>
              <a:defRPr sz="3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377EED-056F-4869-882A-87D0AF338613}" type="datetimeFigureOut">
              <a:rPr lang="zh-TW" altLang="en-US" smtClean="0"/>
              <a:t>2026/4/16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E23E0C-69EE-41DE-8693-4751D1B0A0C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020725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1513999" y="1714325"/>
            <a:ext cx="27251978" cy="7134754"/>
          </a:xfrm>
          <a:prstGeom prst="rect">
            <a:avLst/>
          </a:prstGeom>
        </p:spPr>
        <p:txBody>
          <a:bodyPr vert="horz" lIns="417521" tIns="208760" rIns="417521" bIns="20876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13999" y="9988660"/>
            <a:ext cx="27251978" cy="28251647"/>
          </a:xfrm>
          <a:prstGeom prst="rect">
            <a:avLst/>
          </a:prstGeom>
        </p:spPr>
        <p:txBody>
          <a:bodyPr vert="horz" lIns="417521" tIns="208760" rIns="417521" bIns="20876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1513999" y="39677165"/>
            <a:ext cx="7065328" cy="2279159"/>
          </a:xfrm>
          <a:prstGeom prst="rect">
            <a:avLst/>
          </a:prstGeom>
        </p:spPr>
        <p:txBody>
          <a:bodyPr vert="horz" lIns="417521" tIns="208760" rIns="417521" bIns="208760" rtlCol="0" anchor="ctr"/>
          <a:lstStyle>
            <a:lvl1pPr algn="l">
              <a:defRPr sz="5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377EED-056F-4869-882A-87D0AF338613}" type="datetimeFigureOut">
              <a:rPr lang="zh-TW" altLang="en-US" smtClean="0"/>
              <a:t>2026/4/16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10345658" y="39677165"/>
            <a:ext cx="9588659" cy="2279159"/>
          </a:xfrm>
          <a:prstGeom prst="rect">
            <a:avLst/>
          </a:prstGeom>
        </p:spPr>
        <p:txBody>
          <a:bodyPr vert="horz" lIns="417521" tIns="208760" rIns="417521" bIns="208760" rtlCol="0" anchor="ctr"/>
          <a:lstStyle>
            <a:lvl1pPr algn="ctr">
              <a:defRPr sz="5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21700649" y="39677165"/>
            <a:ext cx="7065328" cy="2279159"/>
          </a:xfrm>
          <a:prstGeom prst="rect">
            <a:avLst/>
          </a:prstGeom>
        </p:spPr>
        <p:txBody>
          <a:bodyPr vert="horz" lIns="417521" tIns="208760" rIns="417521" bIns="208760" rtlCol="0" anchor="ctr"/>
          <a:lstStyle>
            <a:lvl1pPr algn="r">
              <a:defRPr sz="5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E23E0C-69EE-41DE-8693-4751D1B0A0C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96616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175189" rtl="0" eaLnBrk="1" latinLnBrk="0" hangingPunct="1">
        <a:spcBef>
          <a:spcPct val="0"/>
        </a:spcBef>
        <a:buNone/>
        <a:defRPr sz="20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565696" indent="-1565696" algn="l" defTabSz="4175189" rtl="0" eaLnBrk="1" latinLnBrk="0" hangingPunct="1">
        <a:spcBef>
          <a:spcPct val="20000"/>
        </a:spcBef>
        <a:buFont typeface="Arial" pitchFamily="34" charset="0"/>
        <a:buChar char="•"/>
        <a:defRPr sz="14400" kern="1200">
          <a:solidFill>
            <a:schemeClr val="tx1"/>
          </a:solidFill>
          <a:latin typeface="+mn-lt"/>
          <a:ea typeface="+mn-ea"/>
          <a:cs typeface="+mn-cs"/>
        </a:defRPr>
      </a:lvl1pPr>
      <a:lvl2pPr marL="3392339" indent="-1304744" algn="l" defTabSz="4175189" rtl="0" eaLnBrk="1" latinLnBrk="0" hangingPunct="1">
        <a:spcBef>
          <a:spcPct val="20000"/>
        </a:spcBef>
        <a:buFont typeface="Arial" pitchFamily="34" charset="0"/>
        <a:buChar char="–"/>
        <a:defRPr sz="12600" kern="1200">
          <a:solidFill>
            <a:schemeClr val="tx1"/>
          </a:solidFill>
          <a:latin typeface="+mn-lt"/>
          <a:ea typeface="+mn-ea"/>
          <a:cs typeface="+mn-cs"/>
        </a:defRPr>
      </a:lvl2pPr>
      <a:lvl3pPr marL="5218981" indent="-1043797" algn="l" defTabSz="4175189" rtl="0" eaLnBrk="1" latinLnBrk="0" hangingPunct="1">
        <a:spcBef>
          <a:spcPct val="20000"/>
        </a:spcBef>
        <a:buFont typeface="Arial" pitchFamily="34" charset="0"/>
        <a:buChar char="•"/>
        <a:defRPr sz="10900" kern="1200">
          <a:solidFill>
            <a:schemeClr val="tx1"/>
          </a:solidFill>
          <a:latin typeface="+mn-lt"/>
          <a:ea typeface="+mn-ea"/>
          <a:cs typeface="+mn-cs"/>
        </a:defRPr>
      </a:lvl3pPr>
      <a:lvl4pPr marL="7306576" indent="-1043797" algn="l" defTabSz="4175189" rtl="0" eaLnBrk="1" latinLnBrk="0" hangingPunct="1">
        <a:spcBef>
          <a:spcPct val="20000"/>
        </a:spcBef>
        <a:buFont typeface="Arial" pitchFamily="34" charset="0"/>
        <a:buChar char="–"/>
        <a:defRPr sz="9200" kern="1200">
          <a:solidFill>
            <a:schemeClr val="tx1"/>
          </a:solidFill>
          <a:latin typeface="+mn-lt"/>
          <a:ea typeface="+mn-ea"/>
          <a:cs typeface="+mn-cs"/>
        </a:defRPr>
      </a:lvl4pPr>
      <a:lvl5pPr marL="9394170" indent="-1043797" algn="l" defTabSz="4175189" rtl="0" eaLnBrk="1" latinLnBrk="0" hangingPunct="1">
        <a:spcBef>
          <a:spcPct val="20000"/>
        </a:spcBef>
        <a:buFont typeface="Arial" pitchFamily="34" charset="0"/>
        <a:buChar char="»"/>
        <a:defRPr sz="9200" kern="1200">
          <a:solidFill>
            <a:schemeClr val="tx1"/>
          </a:solidFill>
          <a:latin typeface="+mn-lt"/>
          <a:ea typeface="+mn-ea"/>
          <a:cs typeface="+mn-cs"/>
        </a:defRPr>
      </a:lvl5pPr>
      <a:lvl6pPr marL="11481764" indent="-1043797" algn="l" defTabSz="4175189" rtl="0" eaLnBrk="1" latinLnBrk="0" hangingPunct="1">
        <a:spcBef>
          <a:spcPct val="20000"/>
        </a:spcBef>
        <a:buFont typeface="Arial" pitchFamily="34" charset="0"/>
        <a:buChar char="•"/>
        <a:defRPr sz="9200" kern="1200">
          <a:solidFill>
            <a:schemeClr val="tx1"/>
          </a:solidFill>
          <a:latin typeface="+mn-lt"/>
          <a:ea typeface="+mn-ea"/>
          <a:cs typeface="+mn-cs"/>
        </a:defRPr>
      </a:lvl6pPr>
      <a:lvl7pPr marL="13569354" indent="-1043797" algn="l" defTabSz="4175189" rtl="0" eaLnBrk="1" latinLnBrk="0" hangingPunct="1">
        <a:spcBef>
          <a:spcPct val="20000"/>
        </a:spcBef>
        <a:buFont typeface="Arial" pitchFamily="34" charset="0"/>
        <a:buChar char="•"/>
        <a:defRPr sz="9200" kern="1200">
          <a:solidFill>
            <a:schemeClr val="tx1"/>
          </a:solidFill>
          <a:latin typeface="+mn-lt"/>
          <a:ea typeface="+mn-ea"/>
          <a:cs typeface="+mn-cs"/>
        </a:defRPr>
      </a:lvl7pPr>
      <a:lvl8pPr marL="15656949" indent="-1043797" algn="l" defTabSz="4175189" rtl="0" eaLnBrk="1" latinLnBrk="0" hangingPunct="1">
        <a:spcBef>
          <a:spcPct val="20000"/>
        </a:spcBef>
        <a:buFont typeface="Arial" pitchFamily="34" charset="0"/>
        <a:buChar char="•"/>
        <a:defRPr sz="9200" kern="1200">
          <a:solidFill>
            <a:schemeClr val="tx1"/>
          </a:solidFill>
          <a:latin typeface="+mn-lt"/>
          <a:ea typeface="+mn-ea"/>
          <a:cs typeface="+mn-cs"/>
        </a:defRPr>
      </a:lvl8pPr>
      <a:lvl9pPr marL="17744543" indent="-1043797" algn="l" defTabSz="4175189" rtl="0" eaLnBrk="1" latinLnBrk="0" hangingPunct="1">
        <a:spcBef>
          <a:spcPct val="20000"/>
        </a:spcBef>
        <a:buFont typeface="Arial" pitchFamily="34" charset="0"/>
        <a:buChar char="•"/>
        <a:defRPr sz="9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4175189" rtl="0" eaLnBrk="1" latinLnBrk="0" hangingPunct="1">
        <a:defRPr sz="8300" kern="1200">
          <a:solidFill>
            <a:schemeClr val="tx1"/>
          </a:solidFill>
          <a:latin typeface="+mn-lt"/>
          <a:ea typeface="+mn-ea"/>
          <a:cs typeface="+mn-cs"/>
        </a:defRPr>
      </a:lvl1pPr>
      <a:lvl2pPr marL="2087594" algn="l" defTabSz="4175189" rtl="0" eaLnBrk="1" latinLnBrk="0" hangingPunct="1">
        <a:defRPr sz="8300" kern="1200">
          <a:solidFill>
            <a:schemeClr val="tx1"/>
          </a:solidFill>
          <a:latin typeface="+mn-lt"/>
          <a:ea typeface="+mn-ea"/>
          <a:cs typeface="+mn-cs"/>
        </a:defRPr>
      </a:lvl2pPr>
      <a:lvl3pPr marL="4175189" algn="l" defTabSz="4175189" rtl="0" eaLnBrk="1" latinLnBrk="0" hangingPunct="1">
        <a:defRPr sz="8300" kern="1200">
          <a:solidFill>
            <a:schemeClr val="tx1"/>
          </a:solidFill>
          <a:latin typeface="+mn-lt"/>
          <a:ea typeface="+mn-ea"/>
          <a:cs typeface="+mn-cs"/>
        </a:defRPr>
      </a:lvl3pPr>
      <a:lvl4pPr marL="6262779" algn="l" defTabSz="4175189" rtl="0" eaLnBrk="1" latinLnBrk="0" hangingPunct="1">
        <a:defRPr sz="8300" kern="1200">
          <a:solidFill>
            <a:schemeClr val="tx1"/>
          </a:solidFill>
          <a:latin typeface="+mn-lt"/>
          <a:ea typeface="+mn-ea"/>
          <a:cs typeface="+mn-cs"/>
        </a:defRPr>
      </a:lvl4pPr>
      <a:lvl5pPr marL="8350373" algn="l" defTabSz="4175189" rtl="0" eaLnBrk="1" latinLnBrk="0" hangingPunct="1">
        <a:defRPr sz="8300" kern="1200">
          <a:solidFill>
            <a:schemeClr val="tx1"/>
          </a:solidFill>
          <a:latin typeface="+mn-lt"/>
          <a:ea typeface="+mn-ea"/>
          <a:cs typeface="+mn-cs"/>
        </a:defRPr>
      </a:lvl5pPr>
      <a:lvl6pPr marL="10437967" algn="l" defTabSz="4175189" rtl="0" eaLnBrk="1" latinLnBrk="0" hangingPunct="1">
        <a:defRPr sz="8300" kern="1200">
          <a:solidFill>
            <a:schemeClr val="tx1"/>
          </a:solidFill>
          <a:latin typeface="+mn-lt"/>
          <a:ea typeface="+mn-ea"/>
          <a:cs typeface="+mn-cs"/>
        </a:defRPr>
      </a:lvl6pPr>
      <a:lvl7pPr marL="12525562" algn="l" defTabSz="4175189" rtl="0" eaLnBrk="1" latinLnBrk="0" hangingPunct="1">
        <a:defRPr sz="8300" kern="1200">
          <a:solidFill>
            <a:schemeClr val="tx1"/>
          </a:solidFill>
          <a:latin typeface="+mn-lt"/>
          <a:ea typeface="+mn-ea"/>
          <a:cs typeface="+mn-cs"/>
        </a:defRPr>
      </a:lvl7pPr>
      <a:lvl8pPr marL="14613151" algn="l" defTabSz="4175189" rtl="0" eaLnBrk="1" latinLnBrk="0" hangingPunct="1">
        <a:defRPr sz="8300" kern="1200">
          <a:solidFill>
            <a:schemeClr val="tx1"/>
          </a:solidFill>
          <a:latin typeface="+mn-lt"/>
          <a:ea typeface="+mn-ea"/>
          <a:cs typeface="+mn-cs"/>
        </a:defRPr>
      </a:lvl8pPr>
      <a:lvl9pPr marL="16700746" algn="l" defTabSz="4175189" rtl="0" eaLnBrk="1" latinLnBrk="0" hangingPunct="1">
        <a:defRPr sz="8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爆炸 2 4"/>
          <p:cNvSpPr/>
          <p:nvPr/>
        </p:nvSpPr>
        <p:spPr>
          <a:xfrm>
            <a:off x="269723" y="705668"/>
            <a:ext cx="12485054" cy="6209004"/>
          </a:xfrm>
          <a:prstGeom prst="irregularSeal2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12" tIns="45708" rIns="91412" bIns="45708" spcCol="0" rtlCol="0" anchor="ctr">
            <a:scene3d>
              <a:camera prst="orthographicFront">
                <a:rot lat="0" lon="0" rev="0"/>
              </a:camera>
              <a:lightRig rig="threePt" dir="t"/>
            </a:scene3d>
          </a:bodyPr>
          <a:lstStyle/>
          <a:p>
            <a:pPr algn="ctr"/>
            <a:r>
              <a:rPr lang="zh-TW" altLang="en-US" sz="20200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恭賀</a:t>
            </a:r>
          </a:p>
        </p:txBody>
      </p:sp>
      <p:sp>
        <p:nvSpPr>
          <p:cNvPr id="4" name="矩形 3"/>
          <p:cNvSpPr/>
          <p:nvPr/>
        </p:nvSpPr>
        <p:spPr>
          <a:xfrm>
            <a:off x="999352" y="6755691"/>
            <a:ext cx="27425690" cy="6209004"/>
          </a:xfrm>
          <a:prstGeom prst="rect">
            <a:avLst/>
          </a:prstGeom>
          <a:noFill/>
        </p:spPr>
        <p:txBody>
          <a:bodyPr wrap="square" lIns="91412" tIns="45708" rIns="91412" bIns="45708">
            <a:prstTxWarp prst="textArchUp">
              <a:avLst>
                <a:gd name="adj" fmla="val 10263587"/>
              </a:avLst>
            </a:prstTxWarp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zh-TW" altLang="en-US" sz="20000" b="1" spc="48" dirty="0">
                <a:ln w="11430"/>
                <a:solidFill>
                  <a:srgbClr val="0099FF"/>
                </a:solidFill>
                <a:latin typeface="標楷體" pitchFamily="65" charset="-120"/>
                <a:ea typeface="標楷體" pitchFamily="65" charset="-120"/>
              </a:rPr>
              <a:t>本校參加</a:t>
            </a:r>
            <a:r>
              <a:rPr lang="en-US" altLang="zh-TW" sz="20000" b="1" spc="48" dirty="0">
                <a:ln w="11430"/>
                <a:solidFill>
                  <a:srgbClr val="0099FF"/>
                </a:solidFill>
                <a:latin typeface="標楷體" pitchFamily="65" charset="-120"/>
                <a:ea typeface="標楷體" pitchFamily="65" charset="-120"/>
              </a:rPr>
              <a:t>2026</a:t>
            </a:r>
            <a:r>
              <a:rPr lang="zh-TW" altLang="en-US" sz="20000" b="1" spc="48" dirty="0">
                <a:ln w="11430"/>
                <a:solidFill>
                  <a:srgbClr val="0099FF"/>
                </a:solidFill>
                <a:latin typeface="標楷體" pitchFamily="65" charset="-120"/>
                <a:ea typeface="標楷體" pitchFamily="65" charset="-120"/>
              </a:rPr>
              <a:t>年宊尼西亞國際工程與科技節</a:t>
            </a:r>
            <a:r>
              <a:rPr lang="en-US" altLang="zh-TW" sz="20000" b="1" spc="48" dirty="0">
                <a:ln w="11430"/>
                <a:solidFill>
                  <a:srgbClr val="0099FF"/>
                </a:solidFill>
                <a:latin typeface="標楷體" pitchFamily="65" charset="-120"/>
                <a:ea typeface="標楷體" pitchFamily="65" charset="-120"/>
              </a:rPr>
              <a:t>I-FEST²</a:t>
            </a:r>
            <a:endParaRPr lang="zh-TW" altLang="en-US" sz="20000" b="1" spc="48" dirty="0">
              <a:ln w="11430"/>
              <a:solidFill>
                <a:srgbClr val="0099FF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28" name="書卷 (水平) 27"/>
          <p:cNvSpPr/>
          <p:nvPr/>
        </p:nvSpPr>
        <p:spPr>
          <a:xfrm>
            <a:off x="1428895" y="10687911"/>
            <a:ext cx="26946610" cy="7291685"/>
          </a:xfrm>
          <a:prstGeom prst="horizontalScroll">
            <a:avLst>
              <a:gd name="adj" fmla="val 25000"/>
            </a:avLst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96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超聲波在水下光導之探討</a:t>
            </a:r>
            <a:endParaRPr lang="zh-TW" altLang="en-US" sz="9600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graphicFrame>
        <p:nvGraphicFramePr>
          <p:cNvPr id="22" name="表格 6">
            <a:extLst>
              <a:ext uri="{FF2B5EF4-FFF2-40B4-BE49-F238E27FC236}">
                <a16:creationId xmlns:a16="http://schemas.microsoft.com/office/drawing/2014/main" id="{E18111DC-3563-7648-9514-C824ACA6F05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3260027"/>
              </p:ext>
            </p:extLst>
          </p:nvPr>
        </p:nvGraphicFramePr>
        <p:xfrm>
          <a:off x="1755858" y="19959658"/>
          <a:ext cx="27425690" cy="956118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883942">
                  <a:extLst>
                    <a:ext uri="{9D8B030D-6E8A-4147-A177-3AD203B41FA5}">
                      <a16:colId xmlns:a16="http://schemas.microsoft.com/office/drawing/2014/main" val="3975506674"/>
                    </a:ext>
                  </a:extLst>
                </a:gridCol>
                <a:gridCol w="5885437">
                  <a:extLst>
                    <a:ext uri="{9D8B030D-6E8A-4147-A177-3AD203B41FA5}">
                      <a16:colId xmlns:a16="http://schemas.microsoft.com/office/drawing/2014/main" val="1192739956"/>
                    </a:ext>
                  </a:extLst>
                </a:gridCol>
                <a:gridCol w="5885437">
                  <a:extLst>
                    <a:ext uri="{9D8B030D-6E8A-4147-A177-3AD203B41FA5}">
                      <a16:colId xmlns:a16="http://schemas.microsoft.com/office/drawing/2014/main" val="3451138112"/>
                    </a:ext>
                  </a:extLst>
                </a:gridCol>
                <a:gridCol w="5885437">
                  <a:extLst>
                    <a:ext uri="{9D8B030D-6E8A-4147-A177-3AD203B41FA5}">
                      <a16:colId xmlns:a16="http://schemas.microsoft.com/office/drawing/2014/main" val="3069361400"/>
                    </a:ext>
                  </a:extLst>
                </a:gridCol>
                <a:gridCol w="5885437">
                  <a:extLst>
                    <a:ext uri="{9D8B030D-6E8A-4147-A177-3AD203B41FA5}">
                      <a16:colId xmlns:a16="http://schemas.microsoft.com/office/drawing/2014/main" val="3106993404"/>
                    </a:ext>
                  </a:extLst>
                </a:gridCol>
              </a:tblGrid>
              <a:tr h="2846058">
                <a:tc>
                  <a:txBody>
                    <a:bodyPr/>
                    <a:lstStyle/>
                    <a:p>
                      <a:pPr algn="ctr" fontAlgn="b"/>
                      <a:r>
                        <a:rPr lang="zh-TW" altLang="en-US" sz="8800" b="1" kern="1200" dirty="0">
                          <a:solidFill>
                            <a:srgbClr val="9900FF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科別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TW" altLang="en-US" sz="8800" b="1" kern="1200" dirty="0">
                          <a:solidFill>
                            <a:srgbClr val="9900FF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班級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8800" b="1" kern="1200" dirty="0">
                          <a:solidFill>
                            <a:srgbClr val="9900FF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參賽學生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TW" altLang="en-US" sz="8800" b="1" kern="1200" dirty="0">
                          <a:solidFill>
                            <a:srgbClr val="9900FF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獲獎等第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4175189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8800" b="1" kern="1200" dirty="0">
                          <a:solidFill>
                            <a:srgbClr val="9900FF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指導教師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200240035"/>
                  </a:ext>
                </a:extLst>
              </a:tr>
              <a:tr h="6071756">
                <a:tc>
                  <a:txBody>
                    <a:bodyPr/>
                    <a:lstStyle/>
                    <a:p>
                      <a:pPr marL="0" algn="ctr" defTabSz="4175189" rtl="0" eaLnBrk="1" fontAlgn="ctr" latinLnBrk="0" hangingPunct="1"/>
                      <a:r>
                        <a:rPr lang="zh-TW" altLang="en-US" sz="8800" b="1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物理與天文學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8800" b="1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304</a:t>
                      </a:r>
                    </a:p>
                    <a:p>
                      <a:pPr algn="ctr" fontAlgn="ctr"/>
                      <a:r>
                        <a:rPr lang="en-US" altLang="zh-TW" sz="8800" b="1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316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8800" b="1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王靖硯</a:t>
                      </a:r>
                      <a:endParaRPr lang="en-US" altLang="zh-TW" sz="8800" b="1" kern="120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標楷體" pitchFamily="65" charset="-120"/>
                        <a:ea typeface="標楷體" pitchFamily="65" charset="-120"/>
                        <a:cs typeface="+mn-cs"/>
                      </a:endParaRPr>
                    </a:p>
                    <a:p>
                      <a:pPr algn="ctr" fontAlgn="ctr"/>
                      <a:r>
                        <a:rPr lang="zh-TW" altLang="en-US" sz="8800" b="1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鄭鈞祐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8800" b="1" kern="1200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大會金牌</a:t>
                      </a:r>
                      <a:endParaRPr lang="en-US" altLang="zh-TW" sz="8800" b="1" kern="1200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標楷體" pitchFamily="65" charset="-120"/>
                        <a:ea typeface="標楷體" pitchFamily="65" charset="-120"/>
                        <a:cs typeface="+mn-cs"/>
                      </a:endParaRPr>
                    </a:p>
                    <a:p>
                      <a:pPr algn="ctr" fontAlgn="ctr"/>
                      <a:endParaRPr lang="en-US" altLang="zh-TW" sz="8800" b="1" kern="1200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標楷體" pitchFamily="65" charset="-120"/>
                        <a:ea typeface="標楷體" pitchFamily="65" charset="-120"/>
                        <a:cs typeface="+mn-cs"/>
                      </a:endParaRPr>
                    </a:p>
                    <a:p>
                      <a:pPr algn="ctr" fontAlgn="ctr"/>
                      <a:r>
                        <a:rPr lang="zh-TW" altLang="en-US" sz="8800" b="1" kern="1200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大會</a:t>
                      </a:r>
                      <a:r>
                        <a:rPr lang="en-US" altLang="zh-TW" sz="8800" b="1" kern="1200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GRAND AWARD TOP2</a:t>
                      </a:r>
                    </a:p>
                    <a:p>
                      <a:pPr algn="ctr" fontAlgn="ctr"/>
                      <a:endParaRPr lang="zh-TW" altLang="en-US" sz="8800" b="1" kern="1200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標楷體" pitchFamily="65" charset="-120"/>
                        <a:ea typeface="標楷體" pitchFamily="65" charset="-120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8800" b="1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葉秩光</a:t>
                      </a:r>
                      <a:endParaRPr lang="en-US" altLang="zh-TW" sz="8800" b="1" kern="120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標楷體" pitchFamily="65" charset="-120"/>
                        <a:ea typeface="標楷體" pitchFamily="65" charset="-120"/>
                        <a:cs typeface="+mn-cs"/>
                      </a:endParaRPr>
                    </a:p>
                    <a:p>
                      <a:pPr algn="ctr" fontAlgn="ctr"/>
                      <a:r>
                        <a:rPr lang="zh-TW" altLang="en-US" sz="8800" b="1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劉翠華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40280987"/>
                  </a:ext>
                </a:extLst>
              </a:tr>
            </a:tbl>
          </a:graphicData>
        </a:graphic>
      </p:graphicFrame>
      <p:pic>
        <p:nvPicPr>
          <p:cNvPr id="40" name="圖片 39">
            <a:extLst>
              <a:ext uri="{FF2B5EF4-FFF2-40B4-BE49-F238E27FC236}">
                <a16:creationId xmlns:a16="http://schemas.microsoft.com/office/drawing/2014/main" id="{DC94EFA7-F714-464A-A7F0-A3BFAFED67C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56643" y="33890711"/>
            <a:ext cx="6566688" cy="89178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40260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Couture</Template>
  <TotalTime>922</TotalTime>
  <Words>50</Words>
  <Application>Microsoft Office PowerPoint</Application>
  <PresentationFormat>自訂</PresentationFormat>
  <Paragraphs>18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5" baseType="lpstr">
      <vt:lpstr>標楷體</vt:lpstr>
      <vt:lpstr>Arial</vt:lpstr>
      <vt:lpstr>Calibri</vt:lpstr>
      <vt:lpstr>Office 佈景主題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class</dc:creator>
  <cp:lastModifiedBy>user</cp:lastModifiedBy>
  <cp:revision>100</cp:revision>
  <cp:lastPrinted>2017-08-07T07:34:41Z</cp:lastPrinted>
  <dcterms:created xsi:type="dcterms:W3CDTF">2017-08-07T05:30:45Z</dcterms:created>
  <dcterms:modified xsi:type="dcterms:W3CDTF">2026-04-16T02:27:47Z</dcterms:modified>
</cp:coreProperties>
</file>